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60" r:id="rId4"/>
    <p:sldId id="261" r:id="rId5"/>
    <p:sldId id="271" r:id="rId6"/>
    <p:sldId id="268" r:id="rId7"/>
    <p:sldId id="266" r:id="rId8"/>
    <p:sldId id="267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A5EA0-BF65-4365-8861-C8E892F37F49}" v="4" dt="2023-06-13T17:47:09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1"/>
    <p:restoredTop sz="96327"/>
  </p:normalViewPr>
  <p:slideViewPr>
    <p:cSldViewPr snapToGrid="0" snapToObjects="1">
      <p:cViewPr varScale="1">
        <p:scale>
          <a:sx n="50" d="100"/>
          <a:sy n="50" d="100"/>
        </p:scale>
        <p:origin x="4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Eaton" userId="6cfd5e0fe404fc22" providerId="LiveId" clId="{7CBED887-DFC1-4170-AC2B-0D486B0C46D1}"/>
    <pc:docChg chg="undo custSel addSld delSld modSld sldOrd">
      <pc:chgData name="Kyle Eaton" userId="6cfd5e0fe404fc22" providerId="LiveId" clId="{7CBED887-DFC1-4170-AC2B-0D486B0C46D1}" dt="2023-06-13T00:49:23.359" v="964" actId="1036"/>
      <pc:docMkLst>
        <pc:docMk/>
      </pc:docMkLst>
      <pc:sldChg chg="modSp mod">
        <pc:chgData name="Kyle Eaton" userId="6cfd5e0fe404fc22" providerId="LiveId" clId="{7CBED887-DFC1-4170-AC2B-0D486B0C46D1}" dt="2023-06-12T23:22:44.957" v="95" actId="20577"/>
        <pc:sldMkLst>
          <pc:docMk/>
          <pc:sldMk cId="2276261813" sldId="256"/>
        </pc:sldMkLst>
        <pc:spChg chg="mod">
          <ac:chgData name="Kyle Eaton" userId="6cfd5e0fe404fc22" providerId="LiveId" clId="{7CBED887-DFC1-4170-AC2B-0D486B0C46D1}" dt="2023-06-12T23:21:58.810" v="14" actId="20577"/>
          <ac:spMkLst>
            <pc:docMk/>
            <pc:sldMk cId="2276261813" sldId="256"/>
            <ac:spMk id="2" creationId="{0130483D-2CAD-1F49-9D21-49246DE3CD4A}"/>
          </ac:spMkLst>
        </pc:spChg>
        <pc:spChg chg="mod">
          <ac:chgData name="Kyle Eaton" userId="6cfd5e0fe404fc22" providerId="LiveId" clId="{7CBED887-DFC1-4170-AC2B-0D486B0C46D1}" dt="2023-06-12T23:22:44.957" v="95" actId="20577"/>
          <ac:spMkLst>
            <pc:docMk/>
            <pc:sldMk cId="2276261813" sldId="256"/>
            <ac:spMk id="3" creationId="{5126603B-D9EC-3249-BE5B-BDCA7DAA28C3}"/>
          </ac:spMkLst>
        </pc:spChg>
      </pc:sldChg>
      <pc:sldChg chg="del">
        <pc:chgData name="Kyle Eaton" userId="6cfd5e0fe404fc22" providerId="LiveId" clId="{7CBED887-DFC1-4170-AC2B-0D486B0C46D1}" dt="2023-06-13T00:13:43.423" v="365" actId="47"/>
        <pc:sldMkLst>
          <pc:docMk/>
          <pc:sldMk cId="1294916252" sldId="257"/>
        </pc:sldMkLst>
      </pc:sldChg>
      <pc:sldChg chg="modSp new del mod">
        <pc:chgData name="Kyle Eaton" userId="6cfd5e0fe404fc22" providerId="LiveId" clId="{7CBED887-DFC1-4170-AC2B-0D486B0C46D1}" dt="2023-06-13T00:13:36.294" v="364" actId="47"/>
        <pc:sldMkLst>
          <pc:docMk/>
          <pc:sldMk cId="3208312418" sldId="258"/>
        </pc:sldMkLst>
        <pc:spChg chg="mod">
          <ac:chgData name="Kyle Eaton" userId="6cfd5e0fe404fc22" providerId="LiveId" clId="{7CBED887-DFC1-4170-AC2B-0D486B0C46D1}" dt="2023-06-13T00:09:18.983" v="207" actId="20577"/>
          <ac:spMkLst>
            <pc:docMk/>
            <pc:sldMk cId="3208312418" sldId="258"/>
            <ac:spMk id="2" creationId="{A93FB01B-06D8-D5CC-B825-DD5F328BAB5E}"/>
          </ac:spMkLst>
        </pc:spChg>
      </pc:sldChg>
      <pc:sldChg chg="addSp delSp modSp new del mod">
        <pc:chgData name="Kyle Eaton" userId="6cfd5e0fe404fc22" providerId="LiveId" clId="{7CBED887-DFC1-4170-AC2B-0D486B0C46D1}" dt="2023-06-13T00:24:15.498" v="529" actId="47"/>
        <pc:sldMkLst>
          <pc:docMk/>
          <pc:sldMk cId="2216985953" sldId="259"/>
        </pc:sldMkLst>
        <pc:spChg chg="del">
          <ac:chgData name="Kyle Eaton" userId="6cfd5e0fe404fc22" providerId="LiveId" clId="{7CBED887-DFC1-4170-AC2B-0D486B0C46D1}" dt="2023-06-13T00:12:27.922" v="209"/>
          <ac:spMkLst>
            <pc:docMk/>
            <pc:sldMk cId="2216985953" sldId="259"/>
            <ac:spMk id="2" creationId="{A87421C3-C720-B2F2-95EC-47D83402AD55}"/>
          </ac:spMkLst>
        </pc:spChg>
        <pc:spChg chg="mod">
          <ac:chgData name="Kyle Eaton" userId="6cfd5e0fe404fc22" providerId="LiveId" clId="{7CBED887-DFC1-4170-AC2B-0D486B0C46D1}" dt="2023-06-13T00:18:37.660" v="383" actId="1076"/>
          <ac:spMkLst>
            <pc:docMk/>
            <pc:sldMk cId="2216985953" sldId="259"/>
            <ac:spMk id="3" creationId="{E969CB46-5B4A-EFA8-76BC-566AF0CAB27D}"/>
          </ac:spMkLst>
        </pc:spChg>
        <pc:picChg chg="add mod">
          <ac:chgData name="Kyle Eaton" userId="6cfd5e0fe404fc22" providerId="LiveId" clId="{7CBED887-DFC1-4170-AC2B-0D486B0C46D1}" dt="2023-06-13T00:16:48.738" v="367"/>
          <ac:picMkLst>
            <pc:docMk/>
            <pc:sldMk cId="2216985953" sldId="259"/>
            <ac:picMk id="2" creationId="{425BF4CA-2191-DE8C-1EA3-EAAC1429D9D1}"/>
          </ac:picMkLst>
        </pc:picChg>
        <pc:picChg chg="add mod">
          <ac:chgData name="Kyle Eaton" userId="6cfd5e0fe404fc22" providerId="LiveId" clId="{7CBED887-DFC1-4170-AC2B-0D486B0C46D1}" dt="2023-06-13T00:16:56.014" v="369" actId="1076"/>
          <ac:picMkLst>
            <pc:docMk/>
            <pc:sldMk cId="2216985953" sldId="259"/>
            <ac:picMk id="4" creationId="{F6ECEB90-89DE-7DC7-162B-EFF163971486}"/>
          </ac:picMkLst>
        </pc:picChg>
        <pc:picChg chg="add mod">
          <ac:chgData name="Kyle Eaton" userId="6cfd5e0fe404fc22" providerId="LiveId" clId="{7CBED887-DFC1-4170-AC2B-0D486B0C46D1}" dt="2023-06-13T00:17:01.814" v="371" actId="1076"/>
          <ac:picMkLst>
            <pc:docMk/>
            <pc:sldMk cId="2216985953" sldId="259"/>
            <ac:picMk id="5" creationId="{A9323524-DDFC-124B-3C69-83F43243BBEF}"/>
          </ac:picMkLst>
        </pc:picChg>
        <pc:picChg chg="add mod">
          <ac:chgData name="Kyle Eaton" userId="6cfd5e0fe404fc22" providerId="LiveId" clId="{7CBED887-DFC1-4170-AC2B-0D486B0C46D1}" dt="2023-06-13T00:17:06.938" v="373" actId="1076"/>
          <ac:picMkLst>
            <pc:docMk/>
            <pc:sldMk cId="2216985953" sldId="259"/>
            <ac:picMk id="6" creationId="{FCDA2763-CCDE-106A-DF4E-85B2E2F2BBD0}"/>
          </ac:picMkLst>
        </pc:picChg>
        <pc:picChg chg="add mod">
          <ac:chgData name="Kyle Eaton" userId="6cfd5e0fe404fc22" providerId="LiveId" clId="{7CBED887-DFC1-4170-AC2B-0D486B0C46D1}" dt="2023-06-13T00:17:13.828" v="375" actId="1076"/>
          <ac:picMkLst>
            <pc:docMk/>
            <pc:sldMk cId="2216985953" sldId="259"/>
            <ac:picMk id="7" creationId="{12F2816E-F7C9-8783-E1F6-0E261C47ACE4}"/>
          </ac:picMkLst>
        </pc:picChg>
        <pc:picChg chg="add mod">
          <ac:chgData name="Kyle Eaton" userId="6cfd5e0fe404fc22" providerId="LiveId" clId="{7CBED887-DFC1-4170-AC2B-0D486B0C46D1}" dt="2023-06-13T00:18:08.292" v="381" actId="1076"/>
          <ac:picMkLst>
            <pc:docMk/>
            <pc:sldMk cId="2216985953" sldId="259"/>
            <ac:picMk id="8" creationId="{B8B32807-48DA-8511-4E36-3EAF8FE01FE3}"/>
          </ac:picMkLst>
        </pc:picChg>
        <pc:picChg chg="add mod">
          <ac:chgData name="Kyle Eaton" userId="6cfd5e0fe404fc22" providerId="LiveId" clId="{7CBED887-DFC1-4170-AC2B-0D486B0C46D1}" dt="2023-06-13T00:18:35.472" v="382" actId="14100"/>
          <ac:picMkLst>
            <pc:docMk/>
            <pc:sldMk cId="2216985953" sldId="259"/>
            <ac:picMk id="1026" creationId="{ECF5A77E-D683-9D51-A5A2-E159A1F6E1CB}"/>
          </ac:picMkLst>
        </pc:picChg>
      </pc:sldChg>
      <pc:sldChg chg="addSp delSp modSp new mod">
        <pc:chgData name="Kyle Eaton" userId="6cfd5e0fe404fc22" providerId="LiveId" clId="{7CBED887-DFC1-4170-AC2B-0D486B0C46D1}" dt="2023-06-13T00:31:24.657" v="600" actId="20577"/>
        <pc:sldMkLst>
          <pc:docMk/>
          <pc:sldMk cId="21275001" sldId="260"/>
        </pc:sldMkLst>
        <pc:spChg chg="mod">
          <ac:chgData name="Kyle Eaton" userId="6cfd5e0fe404fc22" providerId="LiveId" clId="{7CBED887-DFC1-4170-AC2B-0D486B0C46D1}" dt="2023-06-13T00:31:24.657" v="600" actId="20577"/>
          <ac:spMkLst>
            <pc:docMk/>
            <pc:sldMk cId="21275001" sldId="260"/>
            <ac:spMk id="2" creationId="{4FFA4DA3-42D0-49B2-46FD-D0701F5F1E6D}"/>
          </ac:spMkLst>
        </pc:spChg>
        <pc:spChg chg="mod">
          <ac:chgData name="Kyle Eaton" userId="6cfd5e0fe404fc22" providerId="LiveId" clId="{7CBED887-DFC1-4170-AC2B-0D486B0C46D1}" dt="2023-06-13T00:12:46.771" v="239" actId="20577"/>
          <ac:spMkLst>
            <pc:docMk/>
            <pc:sldMk cId="21275001" sldId="260"/>
            <ac:spMk id="3" creationId="{048A252E-6501-3BEA-4209-FCC0A1D8BFC8}"/>
          </ac:spMkLst>
        </pc:spChg>
        <pc:picChg chg="mod">
          <ac:chgData name="Kyle Eaton" userId="6cfd5e0fe404fc22" providerId="LiveId" clId="{7CBED887-DFC1-4170-AC2B-0D486B0C46D1}" dt="2023-06-13T00:26:49.720" v="542" actId="1076"/>
          <ac:picMkLst>
            <pc:docMk/>
            <pc:sldMk cId="21275001" sldId="260"/>
            <ac:picMk id="4" creationId="{61485E72-01F1-0579-339B-6348F083FFA9}"/>
          </ac:picMkLst>
        </pc:picChg>
        <pc:picChg chg="add del mod">
          <ac:chgData name="Kyle Eaton" userId="6cfd5e0fe404fc22" providerId="LiveId" clId="{7CBED887-DFC1-4170-AC2B-0D486B0C46D1}" dt="2023-06-13T00:26:15.996" v="535" actId="478"/>
          <ac:picMkLst>
            <pc:docMk/>
            <pc:sldMk cId="21275001" sldId="260"/>
            <ac:picMk id="2050" creationId="{02EA98F1-8E9F-C3A8-670B-0316663E18D5}"/>
          </ac:picMkLst>
        </pc:picChg>
      </pc:sldChg>
      <pc:sldChg chg="addSp modSp new mod">
        <pc:chgData name="Kyle Eaton" userId="6cfd5e0fe404fc22" providerId="LiveId" clId="{7CBED887-DFC1-4170-AC2B-0D486B0C46D1}" dt="2023-06-13T00:40:35.791" v="749" actId="20577"/>
        <pc:sldMkLst>
          <pc:docMk/>
          <pc:sldMk cId="1213377946" sldId="261"/>
        </pc:sldMkLst>
        <pc:spChg chg="mod">
          <ac:chgData name="Kyle Eaton" userId="6cfd5e0fe404fc22" providerId="LiveId" clId="{7CBED887-DFC1-4170-AC2B-0D486B0C46D1}" dt="2023-06-13T00:40:35.791" v="749" actId="20577"/>
          <ac:spMkLst>
            <pc:docMk/>
            <pc:sldMk cId="1213377946" sldId="261"/>
            <ac:spMk id="2" creationId="{F94659A7-AD4A-8ED1-D508-10ABF53BAE97}"/>
          </ac:spMkLst>
        </pc:spChg>
        <pc:spChg chg="mod">
          <ac:chgData name="Kyle Eaton" userId="6cfd5e0fe404fc22" providerId="LiveId" clId="{7CBED887-DFC1-4170-AC2B-0D486B0C46D1}" dt="2023-06-13T00:19:02.494" v="396" actId="20577"/>
          <ac:spMkLst>
            <pc:docMk/>
            <pc:sldMk cId="1213377946" sldId="261"/>
            <ac:spMk id="3" creationId="{BF670DA5-2A96-3D1E-E048-6D874FAEDCB9}"/>
          </ac:spMkLst>
        </pc:spChg>
        <pc:picChg chg="add mod">
          <ac:chgData name="Kyle Eaton" userId="6cfd5e0fe404fc22" providerId="LiveId" clId="{7CBED887-DFC1-4170-AC2B-0D486B0C46D1}" dt="2023-06-13T00:28:42.199" v="558" actId="1076"/>
          <ac:picMkLst>
            <pc:docMk/>
            <pc:sldMk cId="1213377946" sldId="261"/>
            <ac:picMk id="4" creationId="{A388E1CC-FE7D-E6A6-F6A8-8B61B40912BC}"/>
          </ac:picMkLst>
        </pc:picChg>
        <pc:picChg chg="add mod">
          <ac:chgData name="Kyle Eaton" userId="6cfd5e0fe404fc22" providerId="LiveId" clId="{7CBED887-DFC1-4170-AC2B-0D486B0C46D1}" dt="2023-06-13T00:28:26.701" v="555" actId="14100"/>
          <ac:picMkLst>
            <pc:docMk/>
            <pc:sldMk cId="1213377946" sldId="261"/>
            <ac:picMk id="5" creationId="{A5416B98-C02A-CD3F-FD98-8463059759EA}"/>
          </ac:picMkLst>
        </pc:picChg>
        <pc:picChg chg="add mod">
          <ac:chgData name="Kyle Eaton" userId="6cfd5e0fe404fc22" providerId="LiveId" clId="{7CBED887-DFC1-4170-AC2B-0D486B0C46D1}" dt="2023-06-13T00:28:21.319" v="553" actId="14100"/>
          <ac:picMkLst>
            <pc:docMk/>
            <pc:sldMk cId="1213377946" sldId="261"/>
            <ac:picMk id="6" creationId="{7A7B69B7-23C0-3BE2-70FF-C6ECDE4FBF1F}"/>
          </ac:picMkLst>
        </pc:picChg>
        <pc:picChg chg="add mod">
          <ac:chgData name="Kyle Eaton" userId="6cfd5e0fe404fc22" providerId="LiveId" clId="{7CBED887-DFC1-4170-AC2B-0D486B0C46D1}" dt="2023-06-13T00:22:55.422" v="474" actId="1037"/>
          <ac:picMkLst>
            <pc:docMk/>
            <pc:sldMk cId="1213377946" sldId="261"/>
            <ac:picMk id="7" creationId="{A33725EF-DD74-E8DA-8812-317AB0E68DBF}"/>
          </ac:picMkLst>
        </pc:picChg>
        <pc:picChg chg="add mod">
          <ac:chgData name="Kyle Eaton" userId="6cfd5e0fe404fc22" providerId="LiveId" clId="{7CBED887-DFC1-4170-AC2B-0D486B0C46D1}" dt="2023-06-13T00:22:55.422" v="474" actId="1037"/>
          <ac:picMkLst>
            <pc:docMk/>
            <pc:sldMk cId="1213377946" sldId="261"/>
            <ac:picMk id="8" creationId="{AED5EEC4-7648-3B46-82C6-DA2A9BF40F12}"/>
          </ac:picMkLst>
        </pc:picChg>
        <pc:picChg chg="add mod">
          <ac:chgData name="Kyle Eaton" userId="6cfd5e0fe404fc22" providerId="LiveId" clId="{7CBED887-DFC1-4170-AC2B-0D486B0C46D1}" dt="2023-06-13T00:22:55.422" v="474" actId="1037"/>
          <ac:picMkLst>
            <pc:docMk/>
            <pc:sldMk cId="1213377946" sldId="261"/>
            <ac:picMk id="9" creationId="{D1FD334B-D198-02DC-51A1-3AB2545F8581}"/>
          </ac:picMkLst>
        </pc:picChg>
        <pc:picChg chg="add mod">
          <ac:chgData name="Kyle Eaton" userId="6cfd5e0fe404fc22" providerId="LiveId" clId="{7CBED887-DFC1-4170-AC2B-0D486B0C46D1}" dt="2023-06-13T00:28:37.579" v="556" actId="14100"/>
          <ac:picMkLst>
            <pc:docMk/>
            <pc:sldMk cId="1213377946" sldId="261"/>
            <ac:picMk id="10" creationId="{ECEA37A2-6119-F106-2385-0196EAC3A51E}"/>
          </ac:picMkLst>
        </pc:picChg>
      </pc:sldChg>
      <pc:sldChg chg="modSp new del mod">
        <pc:chgData name="Kyle Eaton" userId="6cfd5e0fe404fc22" providerId="LiveId" clId="{7CBED887-DFC1-4170-AC2B-0D486B0C46D1}" dt="2023-06-13T00:38:32.855" v="690" actId="47"/>
        <pc:sldMkLst>
          <pc:docMk/>
          <pc:sldMk cId="3778535625" sldId="262"/>
        </pc:sldMkLst>
        <pc:spChg chg="mod">
          <ac:chgData name="Kyle Eaton" userId="6cfd5e0fe404fc22" providerId="LiveId" clId="{7CBED887-DFC1-4170-AC2B-0D486B0C46D1}" dt="2023-06-13T00:30:40.025" v="566" actId="20577"/>
          <ac:spMkLst>
            <pc:docMk/>
            <pc:sldMk cId="3778535625" sldId="262"/>
            <ac:spMk id="3" creationId="{768C4D19-28B8-7F9C-81D2-D9AC9F0C44DD}"/>
          </ac:spMkLst>
        </pc:spChg>
      </pc:sldChg>
      <pc:sldChg chg="modSp del mod ord">
        <pc:chgData name="Kyle Eaton" userId="6cfd5e0fe404fc22" providerId="LiveId" clId="{7CBED887-DFC1-4170-AC2B-0D486B0C46D1}" dt="2023-06-13T00:37:24.829" v="678" actId="47"/>
        <pc:sldMkLst>
          <pc:docMk/>
          <pc:sldMk cId="937836904" sldId="263"/>
        </pc:sldMkLst>
        <pc:spChg chg="mod">
          <ac:chgData name="Kyle Eaton" userId="6cfd5e0fe404fc22" providerId="LiveId" clId="{7CBED887-DFC1-4170-AC2B-0D486B0C46D1}" dt="2023-06-13T00:31:11.412" v="592" actId="20577"/>
          <ac:spMkLst>
            <pc:docMk/>
            <pc:sldMk cId="937836904" sldId="263"/>
            <ac:spMk id="3" creationId="{768C4D19-28B8-7F9C-81D2-D9AC9F0C44DD}"/>
          </ac:spMkLst>
        </pc:spChg>
      </pc:sldChg>
      <pc:sldChg chg="del">
        <pc:chgData name="Kyle Eaton" userId="6cfd5e0fe404fc22" providerId="LiveId" clId="{7CBED887-DFC1-4170-AC2B-0D486B0C46D1}" dt="2023-06-13T00:39:07.903" v="712" actId="47"/>
        <pc:sldMkLst>
          <pc:docMk/>
          <pc:sldMk cId="3600272072" sldId="264"/>
        </pc:sldMkLst>
      </pc:sldChg>
      <pc:sldChg chg="modSp del mod ord">
        <pc:chgData name="Kyle Eaton" userId="6cfd5e0fe404fc22" providerId="LiveId" clId="{7CBED887-DFC1-4170-AC2B-0D486B0C46D1}" dt="2023-06-13T00:39:26.837" v="714" actId="47"/>
        <pc:sldMkLst>
          <pc:docMk/>
          <pc:sldMk cId="1802645771" sldId="265"/>
        </pc:sldMkLst>
        <pc:spChg chg="mod">
          <ac:chgData name="Kyle Eaton" userId="6cfd5e0fe404fc22" providerId="LiveId" clId="{7CBED887-DFC1-4170-AC2B-0D486B0C46D1}" dt="2023-06-13T00:31:54.827" v="639" actId="20577"/>
          <ac:spMkLst>
            <pc:docMk/>
            <pc:sldMk cId="1802645771" sldId="265"/>
            <ac:spMk id="3" creationId="{768C4D19-28B8-7F9C-81D2-D9AC9F0C44DD}"/>
          </ac:spMkLst>
        </pc:spChg>
      </pc:sldChg>
      <pc:sldChg chg="modSp mod">
        <pc:chgData name="Kyle Eaton" userId="6cfd5e0fe404fc22" providerId="LiveId" clId="{7CBED887-DFC1-4170-AC2B-0D486B0C46D1}" dt="2023-06-13T00:36:08.921" v="677" actId="108"/>
        <pc:sldMkLst>
          <pc:docMk/>
          <pc:sldMk cId="576171872" sldId="266"/>
        </pc:sldMkLst>
        <pc:spChg chg="mod">
          <ac:chgData name="Kyle Eaton" userId="6cfd5e0fe404fc22" providerId="LiveId" clId="{7CBED887-DFC1-4170-AC2B-0D486B0C46D1}" dt="2023-06-13T00:36:08.921" v="677" actId="108"/>
          <ac:spMkLst>
            <pc:docMk/>
            <pc:sldMk cId="576171872" sldId="266"/>
            <ac:spMk id="2" creationId="{520A37E7-F55D-78CD-A708-9586F1C97D92}"/>
          </ac:spMkLst>
        </pc:spChg>
        <pc:spChg chg="mod">
          <ac:chgData name="Kyle Eaton" userId="6cfd5e0fe404fc22" providerId="LiveId" clId="{7CBED887-DFC1-4170-AC2B-0D486B0C46D1}" dt="2023-06-13T00:35:28.776" v="658" actId="20577"/>
          <ac:spMkLst>
            <pc:docMk/>
            <pc:sldMk cId="576171872" sldId="266"/>
            <ac:spMk id="3" creationId="{768C4D19-28B8-7F9C-81D2-D9AC9F0C44DD}"/>
          </ac:spMkLst>
        </pc:spChg>
      </pc:sldChg>
      <pc:sldChg chg="modSp mod">
        <pc:chgData name="Kyle Eaton" userId="6cfd5e0fe404fc22" providerId="LiveId" clId="{7CBED887-DFC1-4170-AC2B-0D486B0C46D1}" dt="2023-06-13T00:39:20.005" v="713" actId="20577"/>
        <pc:sldMkLst>
          <pc:docMk/>
          <pc:sldMk cId="3330734799" sldId="267"/>
        </pc:sldMkLst>
        <pc:spChg chg="mod">
          <ac:chgData name="Kyle Eaton" userId="6cfd5e0fe404fc22" providerId="LiveId" clId="{7CBED887-DFC1-4170-AC2B-0D486B0C46D1}" dt="2023-06-13T00:39:20.005" v="713" actId="20577"/>
          <ac:spMkLst>
            <pc:docMk/>
            <pc:sldMk cId="3330734799" sldId="267"/>
            <ac:spMk id="2" creationId="{520A37E7-F55D-78CD-A708-9586F1C97D92}"/>
          </ac:spMkLst>
        </pc:spChg>
        <pc:spChg chg="mod">
          <ac:chgData name="Kyle Eaton" userId="6cfd5e0fe404fc22" providerId="LiveId" clId="{7CBED887-DFC1-4170-AC2B-0D486B0C46D1}" dt="2023-06-13T00:37:34.473" v="689" actId="20577"/>
          <ac:spMkLst>
            <pc:docMk/>
            <pc:sldMk cId="3330734799" sldId="267"/>
            <ac:spMk id="3" creationId="{768C4D19-28B8-7F9C-81D2-D9AC9F0C44DD}"/>
          </ac:spMkLst>
        </pc:spChg>
      </pc:sldChg>
      <pc:sldChg chg="addSp delSp modSp mod">
        <pc:chgData name="Kyle Eaton" userId="6cfd5e0fe404fc22" providerId="LiveId" clId="{7CBED887-DFC1-4170-AC2B-0D486B0C46D1}" dt="2023-06-13T00:49:23.359" v="964" actId="1036"/>
        <pc:sldMkLst>
          <pc:docMk/>
          <pc:sldMk cId="3623047880" sldId="268"/>
        </pc:sldMkLst>
        <pc:spChg chg="mod">
          <ac:chgData name="Kyle Eaton" userId="6cfd5e0fe404fc22" providerId="LiveId" clId="{7CBED887-DFC1-4170-AC2B-0D486B0C46D1}" dt="2023-06-13T00:38:43.386" v="698" actId="20577"/>
          <ac:spMkLst>
            <pc:docMk/>
            <pc:sldMk cId="3623047880" sldId="268"/>
            <ac:spMk id="2" creationId="{520A37E7-F55D-78CD-A708-9586F1C97D92}"/>
          </ac:spMkLst>
        </pc:spChg>
        <pc:spChg chg="mod">
          <ac:chgData name="Kyle Eaton" userId="6cfd5e0fe404fc22" providerId="LiveId" clId="{7CBED887-DFC1-4170-AC2B-0D486B0C46D1}" dt="2023-06-13T00:44:55.623" v="790" actId="20577"/>
          <ac:spMkLst>
            <pc:docMk/>
            <pc:sldMk cId="3623047880" sldId="268"/>
            <ac:spMk id="3" creationId="{768C4D19-28B8-7F9C-81D2-D9AC9F0C44DD}"/>
          </ac:spMkLst>
        </pc:sp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4" creationId="{1B315159-A882-85E4-B0A5-525645A5E2F1}"/>
          </ac:picMkLst>
        </pc:pic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5" creationId="{38EE1543-4AE5-2B86-23F8-B4C6272E1B9C}"/>
          </ac:picMkLst>
        </pc:picChg>
        <pc:picChg chg="add mod">
          <ac:chgData name="Kyle Eaton" userId="6cfd5e0fe404fc22" providerId="LiveId" clId="{7CBED887-DFC1-4170-AC2B-0D486B0C46D1}" dt="2023-06-13T00:49:11.480" v="952" actId="1036"/>
          <ac:picMkLst>
            <pc:docMk/>
            <pc:sldMk cId="3623047880" sldId="268"/>
            <ac:picMk id="4098" creationId="{314DB4F3-F6FB-8D6D-D70E-E4013E1A2350}"/>
          </ac:picMkLst>
        </pc:picChg>
        <pc:picChg chg="add del mod">
          <ac:chgData name="Kyle Eaton" userId="6cfd5e0fe404fc22" providerId="LiveId" clId="{7CBED887-DFC1-4170-AC2B-0D486B0C46D1}" dt="2023-06-13T00:42:34.027" v="753" actId="478"/>
          <ac:picMkLst>
            <pc:docMk/>
            <pc:sldMk cId="3623047880" sldId="268"/>
            <ac:picMk id="4100" creationId="{C70DAE0C-057C-8AFB-808E-EAE0318D557F}"/>
          </ac:picMkLst>
        </pc:picChg>
        <pc:picChg chg="add mod">
          <ac:chgData name="Kyle Eaton" userId="6cfd5e0fe404fc22" providerId="LiveId" clId="{7CBED887-DFC1-4170-AC2B-0D486B0C46D1}" dt="2023-06-13T00:49:11.480" v="952" actId="1036"/>
          <ac:picMkLst>
            <pc:docMk/>
            <pc:sldMk cId="3623047880" sldId="268"/>
            <ac:picMk id="4102" creationId="{22124CAF-79AC-C98C-24F3-F2B5270A348F}"/>
          </ac:picMkLst>
        </pc:pic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4104" creationId="{A4C6DA4D-2C37-441B-23BD-2BB1235FA31A}"/>
          </ac:picMkLst>
        </pc:pic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4106" creationId="{472D5BDD-6267-A12C-28CF-E4BCF530A02F}"/>
          </ac:picMkLst>
        </pc:pic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4108" creationId="{B5257C2E-070D-BA64-47A4-D78806E9909D}"/>
          </ac:picMkLst>
        </pc:picChg>
        <pc:picChg chg="add mod">
          <ac:chgData name="Kyle Eaton" userId="6cfd5e0fe404fc22" providerId="LiveId" clId="{7CBED887-DFC1-4170-AC2B-0D486B0C46D1}" dt="2023-06-13T00:49:23.359" v="964" actId="1036"/>
          <ac:picMkLst>
            <pc:docMk/>
            <pc:sldMk cId="3623047880" sldId="268"/>
            <ac:picMk id="4110" creationId="{5CE76A23-D4CF-9B7E-7641-2D92681B5762}"/>
          </ac:picMkLst>
        </pc:picChg>
      </pc:sldChg>
      <pc:sldChg chg="modSp del mod">
        <pc:chgData name="Kyle Eaton" userId="6cfd5e0fe404fc22" providerId="LiveId" clId="{7CBED887-DFC1-4170-AC2B-0D486B0C46D1}" dt="2023-06-13T00:45:58.175" v="793" actId="47"/>
        <pc:sldMkLst>
          <pc:docMk/>
          <pc:sldMk cId="2809208443" sldId="269"/>
        </pc:sldMkLst>
        <pc:spChg chg="mod">
          <ac:chgData name="Kyle Eaton" userId="6cfd5e0fe404fc22" providerId="LiveId" clId="{7CBED887-DFC1-4170-AC2B-0D486B0C46D1}" dt="2023-06-13T00:38:59.673" v="711" actId="20577"/>
          <ac:spMkLst>
            <pc:docMk/>
            <pc:sldMk cId="2809208443" sldId="269"/>
            <ac:spMk id="3" creationId="{768C4D19-28B8-7F9C-81D2-D9AC9F0C44DD}"/>
          </ac:spMkLst>
        </pc:spChg>
      </pc:sldChg>
      <pc:sldChg chg="modSp mod">
        <pc:chgData name="Kyle Eaton" userId="6cfd5e0fe404fc22" providerId="LiveId" clId="{7CBED887-DFC1-4170-AC2B-0D486B0C46D1}" dt="2023-06-13T00:39:36.165" v="748" actId="20577"/>
        <pc:sldMkLst>
          <pc:docMk/>
          <pc:sldMk cId="323515556" sldId="270"/>
        </pc:sldMkLst>
        <pc:spChg chg="mod">
          <ac:chgData name="Kyle Eaton" userId="6cfd5e0fe404fc22" providerId="LiveId" clId="{7CBED887-DFC1-4170-AC2B-0D486B0C46D1}" dt="2023-06-13T00:39:36.165" v="748" actId="20577"/>
          <ac:spMkLst>
            <pc:docMk/>
            <pc:sldMk cId="323515556" sldId="270"/>
            <ac:spMk id="3" creationId="{768C4D19-28B8-7F9C-81D2-D9AC9F0C44DD}"/>
          </ac:spMkLst>
        </pc:spChg>
      </pc:sldChg>
      <pc:sldChg chg="modSp mod">
        <pc:chgData name="Kyle Eaton" userId="6cfd5e0fe404fc22" providerId="LiveId" clId="{7CBED887-DFC1-4170-AC2B-0D486B0C46D1}" dt="2023-06-13T00:44:47.464" v="777" actId="20577"/>
        <pc:sldMkLst>
          <pc:docMk/>
          <pc:sldMk cId="2795798474" sldId="271"/>
        </pc:sldMkLst>
        <pc:spChg chg="mod">
          <ac:chgData name="Kyle Eaton" userId="6cfd5e0fe404fc22" providerId="LiveId" clId="{7CBED887-DFC1-4170-AC2B-0D486B0C46D1}" dt="2023-06-13T00:44:47.464" v="777" actId="20577"/>
          <ac:spMkLst>
            <pc:docMk/>
            <pc:sldMk cId="2795798474" sldId="271"/>
            <ac:spMk id="3" creationId="{768C4D19-28B8-7F9C-81D2-D9AC9F0C44DD}"/>
          </ac:spMkLst>
        </pc:spChg>
      </pc:sldChg>
    </pc:docChg>
  </pc:docChgLst>
  <pc:docChgLst>
    <pc:chgData name="Amit Sharma" userId="4d1ccbb4cd3a682d" providerId="LiveId" clId="{6B4A5EA0-BF65-4365-8861-C8E892F37F49}"/>
    <pc:docChg chg="custSel delSld modSld">
      <pc:chgData name="Amit Sharma" userId="4d1ccbb4cd3a682d" providerId="LiveId" clId="{6B4A5EA0-BF65-4365-8861-C8E892F37F49}" dt="2023-06-13T17:49:38.161" v="728" actId="20577"/>
      <pc:docMkLst>
        <pc:docMk/>
      </pc:docMkLst>
      <pc:sldChg chg="modSp mod">
        <pc:chgData name="Amit Sharma" userId="4d1ccbb4cd3a682d" providerId="LiveId" clId="{6B4A5EA0-BF65-4365-8861-C8E892F37F49}" dt="2023-06-13T17:49:38.161" v="728" actId="20577"/>
        <pc:sldMkLst>
          <pc:docMk/>
          <pc:sldMk cId="576171872" sldId="266"/>
        </pc:sldMkLst>
        <pc:spChg chg="mod">
          <ac:chgData name="Amit Sharma" userId="4d1ccbb4cd3a682d" providerId="LiveId" clId="{6B4A5EA0-BF65-4365-8861-C8E892F37F49}" dt="2023-06-13T17:49:38.161" v="728" actId="20577"/>
          <ac:spMkLst>
            <pc:docMk/>
            <pc:sldMk cId="576171872" sldId="266"/>
            <ac:spMk id="2" creationId="{520A37E7-F55D-78CD-A708-9586F1C97D92}"/>
          </ac:spMkLst>
        </pc:spChg>
      </pc:sldChg>
      <pc:sldChg chg="addSp delSp modSp mod">
        <pc:chgData name="Amit Sharma" userId="4d1ccbb4cd3a682d" providerId="LiveId" clId="{6B4A5EA0-BF65-4365-8861-C8E892F37F49}" dt="2023-06-13T17:49:14.631" v="723" actId="20577"/>
        <pc:sldMkLst>
          <pc:docMk/>
          <pc:sldMk cId="3330734799" sldId="267"/>
        </pc:sldMkLst>
        <pc:spChg chg="mod">
          <ac:chgData name="Amit Sharma" userId="4d1ccbb4cd3a682d" providerId="LiveId" clId="{6B4A5EA0-BF65-4365-8861-C8E892F37F49}" dt="2023-06-13T17:49:14.631" v="723" actId="20577"/>
          <ac:spMkLst>
            <pc:docMk/>
            <pc:sldMk cId="3330734799" sldId="267"/>
            <ac:spMk id="2" creationId="{520A37E7-F55D-78CD-A708-9586F1C97D92}"/>
          </ac:spMkLst>
        </pc:spChg>
        <pc:cxnChg chg="add mod">
          <ac:chgData name="Amit Sharma" userId="4d1ccbb4cd3a682d" providerId="LiveId" clId="{6B4A5EA0-BF65-4365-8861-C8E892F37F49}" dt="2023-06-13T17:46:31.475" v="674" actId="1076"/>
          <ac:cxnSpMkLst>
            <pc:docMk/>
            <pc:sldMk cId="3330734799" sldId="267"/>
            <ac:cxnSpMk id="5" creationId="{A8A617CD-0984-D17B-7A6B-AF8C853FB342}"/>
          </ac:cxnSpMkLst>
        </pc:cxnChg>
        <pc:cxnChg chg="add mod">
          <ac:chgData name="Amit Sharma" userId="4d1ccbb4cd3a682d" providerId="LiveId" clId="{6B4A5EA0-BF65-4365-8861-C8E892F37F49}" dt="2023-06-13T17:45:25.971" v="644" actId="1076"/>
          <ac:cxnSpMkLst>
            <pc:docMk/>
            <pc:sldMk cId="3330734799" sldId="267"/>
            <ac:cxnSpMk id="7" creationId="{91431615-ED85-3764-AEAF-E0C8046BA9F3}"/>
          </ac:cxnSpMkLst>
        </pc:cxnChg>
        <pc:cxnChg chg="add del mod">
          <ac:chgData name="Amit Sharma" userId="4d1ccbb4cd3a682d" providerId="LiveId" clId="{6B4A5EA0-BF65-4365-8861-C8E892F37F49}" dt="2023-06-13T17:47:30.115" v="678" actId="478"/>
          <ac:cxnSpMkLst>
            <pc:docMk/>
            <pc:sldMk cId="3330734799" sldId="267"/>
            <ac:cxnSpMk id="8" creationId="{B0441330-8361-DED2-A74E-861A191B61D9}"/>
          </ac:cxnSpMkLst>
        </pc:cxnChg>
      </pc:sldChg>
      <pc:sldChg chg="modSp">
        <pc:chgData name="Amit Sharma" userId="4d1ccbb4cd3a682d" providerId="LiveId" clId="{6B4A5EA0-BF65-4365-8861-C8E892F37F49}" dt="2023-06-13T16:36:40.161" v="1" actId="14100"/>
        <pc:sldMkLst>
          <pc:docMk/>
          <pc:sldMk cId="3623047880" sldId="268"/>
        </pc:sldMkLst>
        <pc:picChg chg="mod">
          <ac:chgData name="Amit Sharma" userId="4d1ccbb4cd3a682d" providerId="LiveId" clId="{6B4A5EA0-BF65-4365-8861-C8E892F37F49}" dt="2023-06-13T16:36:40.161" v="1" actId="14100"/>
          <ac:picMkLst>
            <pc:docMk/>
            <pc:sldMk cId="3623047880" sldId="268"/>
            <ac:picMk id="4110" creationId="{5CE76A23-D4CF-9B7E-7641-2D92681B5762}"/>
          </ac:picMkLst>
        </pc:picChg>
      </pc:sldChg>
      <pc:sldChg chg="del">
        <pc:chgData name="Amit Sharma" userId="4d1ccbb4cd3a682d" providerId="LiveId" clId="{6B4A5EA0-BF65-4365-8861-C8E892F37F49}" dt="2023-06-13T16:36:10.624" v="0" actId="47"/>
        <pc:sldMkLst>
          <pc:docMk/>
          <pc:sldMk cId="2795798474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5159889" cy="2305339"/>
          </a:xfrm>
        </p:spPr>
        <p:txBody>
          <a:bodyPr/>
          <a:lstStyle/>
          <a:p>
            <a:r>
              <a:rPr lang="en-US" dirty="0"/>
              <a:t>Stock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 Wonders Group</a:t>
            </a:r>
          </a:p>
          <a:p>
            <a:r>
              <a:rPr lang="en-US" dirty="0"/>
              <a:t>Project #3</a:t>
            </a:r>
          </a:p>
          <a:p>
            <a:r>
              <a:rPr lang="en-US" dirty="0"/>
              <a:t>Amit Sharma</a:t>
            </a:r>
          </a:p>
          <a:p>
            <a:r>
              <a:rPr lang="en-US" dirty="0"/>
              <a:t>Javon Seaforth</a:t>
            </a:r>
          </a:p>
          <a:p>
            <a:r>
              <a:rPr lang="en-US" dirty="0"/>
              <a:t>Kyle Eaton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A4DA3-42D0-49B2-46FD-D0701F5F1E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Tools/Process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Future Efforts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A252E-6501-3BEA-4209-FCC0A1D8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5E72-01F1-0579-339B-6348F083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68" y="226142"/>
            <a:ext cx="5272113" cy="55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4659A7-AD4A-8ED1-D508-10ABF53BAE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COVID-19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$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S&amp;P 500 market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670DA5-2A96-3D1E-E048-6D874FAE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2" descr="CDC Museum COVID-19 Timeline | David J. Sencer CDC Museum | CDC">
            <a:extLst>
              <a:ext uri="{FF2B5EF4-FFF2-40B4-BE49-F238E27FC236}">
                <a16:creationId xmlns:a16="http://schemas.microsoft.com/office/drawing/2014/main" id="{A388E1CC-FE7D-E6A6-F6A8-8B61B40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05" y="1189186"/>
            <a:ext cx="3814481" cy="22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ilton Worldwide Holdings Inc (HLT) Dividends">
            <a:extLst>
              <a:ext uri="{FF2B5EF4-FFF2-40B4-BE49-F238E27FC236}">
                <a16:creationId xmlns:a16="http://schemas.microsoft.com/office/drawing/2014/main" id="{A5416B98-C02A-CD3F-FD98-846305975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15" y="4370486"/>
            <a:ext cx="1760220" cy="10401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Picture 5" descr="Delta Airlines">
            <a:extLst>
              <a:ext uri="{FF2B5EF4-FFF2-40B4-BE49-F238E27FC236}">
                <a16:creationId xmlns:a16="http://schemas.microsoft.com/office/drawing/2014/main" id="{7A7B69B7-23C0-3BE2-70FF-C6ECDE4F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68" y="4374931"/>
            <a:ext cx="1775460" cy="10229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725EF-DD74-E8DA-8812-317AB0E68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74" y="4370485"/>
            <a:ext cx="1712595" cy="1015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8" name="Picture 7" descr="United Airlines Logo and symbol, meaning, history, PNG, brand">
            <a:extLst>
              <a:ext uri="{FF2B5EF4-FFF2-40B4-BE49-F238E27FC236}">
                <a16:creationId xmlns:a16="http://schemas.microsoft.com/office/drawing/2014/main" id="{AED5EEC4-7648-3B46-82C6-DA2A9BF40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61" y="4374931"/>
            <a:ext cx="1864380" cy="10109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" name="Picture 8" descr="Marriott International Introduces Travel Media Network, Powered by Yahoo">
            <a:extLst>
              <a:ext uri="{FF2B5EF4-FFF2-40B4-BE49-F238E27FC236}">
                <a16:creationId xmlns:a16="http://schemas.microsoft.com/office/drawing/2014/main" id="{D1FD334B-D198-02DC-51A1-3AB2545F8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01" y="4372559"/>
            <a:ext cx="1896369" cy="10133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" name="Picture 2" descr="6,680 Investment Headlines Images, Stock Photos &amp; Vectors | Shutterstock">
            <a:extLst>
              <a:ext uri="{FF2B5EF4-FFF2-40B4-BE49-F238E27FC236}">
                <a16:creationId xmlns:a16="http://schemas.microsoft.com/office/drawing/2014/main" id="{ECEA37A2-6119-F106-2385-0196EAC3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92" y="2140300"/>
            <a:ext cx="3565412" cy="211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37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Started with ~8000 rows of daily closing price and volume data to create SQlite3 database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Queried and extracted average stock price and volume data over 5 years (2018 – 2023)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above data to create </a:t>
            </a:r>
            <a:r>
              <a:rPr lang="en-US" dirty="0" err="1"/>
              <a:t>url</a:t>
            </a:r>
            <a:r>
              <a:rPr lang="en-US" dirty="0"/>
              <a:t> for data 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79579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Jupyter</a:t>
            </a:r>
            <a:r>
              <a:rPr lang="en-US" dirty="0"/>
              <a:t> Notebooks -&gt; SQLite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SQLite DB -&gt;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Python -&gt; jQuery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jQuery/Ajax/Flask -&gt; HTML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Tools/Process</a:t>
            </a:r>
          </a:p>
        </p:txBody>
      </p:sp>
      <p:pic>
        <p:nvPicPr>
          <p:cNvPr id="4098" name="Picture 2" descr="Why SQLite becomes the popular embeded database?">
            <a:extLst>
              <a:ext uri="{FF2B5EF4-FFF2-40B4-BE49-F238E27FC236}">
                <a16:creationId xmlns:a16="http://schemas.microsoft.com/office/drawing/2014/main" id="{314DB4F3-F6FB-8D6D-D70E-E4013E1A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55" y="193321"/>
            <a:ext cx="3295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pyter Notebook: A Beginner's Tutorial - Learn to code in 30 Days!">
            <a:extLst>
              <a:ext uri="{FF2B5EF4-FFF2-40B4-BE49-F238E27FC236}">
                <a16:creationId xmlns:a16="http://schemas.microsoft.com/office/drawing/2014/main" id="{22124CAF-79AC-C98C-24F3-F2B5270A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93" y="1420975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Javascript Vs jQuery: What's the Difference? [2023] - InterviewBit">
            <a:extLst>
              <a:ext uri="{FF2B5EF4-FFF2-40B4-BE49-F238E27FC236}">
                <a16:creationId xmlns:a16="http://schemas.microsoft.com/office/drawing/2014/main" id="{A4C6DA4D-2C37-441B-23BD-2BB1235F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405" y="3035251"/>
            <a:ext cx="1345053" cy="13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ML, CSS, and Javascript for Web Developers Course (Johns Hopkins) |  Coursera">
            <a:extLst>
              <a:ext uri="{FF2B5EF4-FFF2-40B4-BE49-F238E27FC236}">
                <a16:creationId xmlns:a16="http://schemas.microsoft.com/office/drawing/2014/main" id="{472D5BDD-6267-A12C-28CF-E4BCF530A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10" y="3053826"/>
            <a:ext cx="1345053" cy="13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Visual Studio Code - Wikiversity">
            <a:extLst>
              <a:ext uri="{FF2B5EF4-FFF2-40B4-BE49-F238E27FC236}">
                <a16:creationId xmlns:a16="http://schemas.microsoft.com/office/drawing/2014/main" id="{B5257C2E-070D-BA64-47A4-D78806E9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53" y="3060078"/>
            <a:ext cx="1254936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What is GitHub? — Pythia Foundations">
            <a:extLst>
              <a:ext uri="{FF2B5EF4-FFF2-40B4-BE49-F238E27FC236}">
                <a16:creationId xmlns:a16="http://schemas.microsoft.com/office/drawing/2014/main" id="{5CE76A23-D4CF-9B7E-7641-2D92681B5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880" y="4565770"/>
            <a:ext cx="1601746" cy="89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y SQLite becomes the popular embeded database?">
            <a:extLst>
              <a:ext uri="{FF2B5EF4-FFF2-40B4-BE49-F238E27FC236}">
                <a16:creationId xmlns:a16="http://schemas.microsoft.com/office/drawing/2014/main" id="{1B315159-A882-85E4-B0A5-525645A5E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898" y="301905"/>
            <a:ext cx="3295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Jupyter Notebook: A Beginner's Tutorial - Learn to code in 30 Days!">
            <a:extLst>
              <a:ext uri="{FF2B5EF4-FFF2-40B4-BE49-F238E27FC236}">
                <a16:creationId xmlns:a16="http://schemas.microsoft.com/office/drawing/2014/main" id="{38EE1543-4AE5-2B86-23F8-B4C6272E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836" y="1529559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04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to the HTML dashboard!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Stock Dashboard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57617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6280" y="1449704"/>
            <a:ext cx="10739120" cy="3706495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ETL completed successfully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Interactive URL -&gt; successful dynamic data exchange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significant post covid-19 recovery and growth for hotel stocks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r>
              <a:rPr lang="en-US" sz="2000" dirty="0"/>
              <a:t>Franchise business model            Good free cash flow, low debt/EBIT ratio (2.5-3) = Good investment </a:t>
            </a:r>
          </a:p>
          <a:p>
            <a:pPr lvl="1" indent="0">
              <a:buNone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Airlines and cruise-line not performing that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r>
              <a:rPr lang="en-US" sz="2100" dirty="0"/>
              <a:t>Asset ownership model           Poor free cash flow, high debt/EBIT ratio (&gt;6) = Poor investment</a:t>
            </a:r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A617CD-0984-D17B-7A6B-AF8C853FB342}"/>
              </a:ext>
            </a:extLst>
          </p:cNvPr>
          <p:cNvCxnSpPr>
            <a:cxnSpLocks/>
          </p:cNvCxnSpPr>
          <p:nvPr/>
        </p:nvCxnSpPr>
        <p:spPr>
          <a:xfrm>
            <a:off x="4389120" y="3680460"/>
            <a:ext cx="508000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431615-ED85-3764-AEAF-E0C8046BA9F3}"/>
              </a:ext>
            </a:extLst>
          </p:cNvPr>
          <p:cNvCxnSpPr>
            <a:cxnSpLocks/>
          </p:cNvCxnSpPr>
          <p:nvPr/>
        </p:nvCxnSpPr>
        <p:spPr>
          <a:xfrm>
            <a:off x="4124960" y="4861560"/>
            <a:ext cx="508000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73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Predictive Modeling of which stocks/portfolio mixture in which to invest.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Sentiment analysis – investor perception towards certain stocks based on latest news headlines.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Future Efforts</a:t>
            </a:r>
          </a:p>
        </p:txBody>
      </p:sp>
    </p:spTree>
    <p:extLst>
      <p:ext uri="{BB962C8B-B14F-4D97-AF65-F5344CB8AC3E}">
        <p14:creationId xmlns:p14="http://schemas.microsoft.com/office/powerpoint/2010/main" val="323515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204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Office Theme</vt:lpstr>
      <vt:lpstr>1_Office Theme</vt:lpstr>
      <vt:lpstr>Stock Dashboard</vt:lpstr>
      <vt:lpstr>Overview</vt:lpstr>
      <vt:lpstr>Introduction</vt:lpstr>
      <vt:lpstr>Dataset</vt:lpstr>
      <vt:lpstr>Tools/Process</vt:lpstr>
      <vt:lpstr>Visualization</vt:lpstr>
      <vt:lpstr>Conclusions</vt:lpstr>
      <vt:lpstr>Potential Future Efforts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Amit Sharma</cp:lastModifiedBy>
  <cp:revision>22</cp:revision>
  <dcterms:created xsi:type="dcterms:W3CDTF">2020-03-10T16:22:03Z</dcterms:created>
  <dcterms:modified xsi:type="dcterms:W3CDTF">2023-06-13T17:49:45Z</dcterms:modified>
</cp:coreProperties>
</file>